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7" r:id="rId2"/>
    <p:sldId id="258" r:id="rId3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6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0BF4DC2-C745-450B-9727-C0F64C8FCFC8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FA429F8-559E-4F7E-8D60-A8696DB6616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슬라이드 이미지 개체 틀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슬라이드 노트 개체 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ko-KR" altLang="en-US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61605191-4BE5-422B-B02A-369FF81A70C3}" type="slidenum">
              <a:rPr lang="ko-KR" altLang="en-US" smtClean="0"/>
              <a:pPr>
                <a:defRPr/>
              </a:pPr>
              <a:t>1</a:t>
            </a:fld>
            <a:endParaRPr lang="ko-KR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슬라이드 이미지 개체 틀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85000" lnSpcReduction="20000"/>
          </a:bodyPr>
          <a:lstStyle/>
          <a:p>
            <a:pPr eaLnBrk="1" hangingPunct="1">
              <a:defRPr/>
            </a:pPr>
            <a:endParaRPr lang="en-US" altLang="ko-KR" dirty="0" smtClean="0"/>
          </a:p>
          <a:p>
            <a:pPr eaLnBrk="1" hangingPunct="1">
              <a:defRPr/>
            </a:pPr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CDEF3A8-ED64-442A-A3DF-7FED5957E8B2}" type="slidenum">
              <a:rPr lang="ko-KR" altLang="en-US" smtClean="0"/>
              <a:pPr>
                <a:defRPr/>
              </a:pPr>
              <a:t>2</a:t>
            </a:fld>
            <a:endParaRPr lang="ko-KR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664CEB-068F-4B36-9472-4812A17598BE}" type="datetimeFigureOut">
              <a:rPr lang="ko-KR" altLang="en-US" smtClean="0"/>
              <a:t>2010-05-07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36B1D9-6593-4555-BC58-10DA09A10F9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제목 4"/>
          <p:cNvSpPr txBox="1">
            <a:spLocks/>
          </p:cNvSpPr>
          <p:nvPr/>
        </p:nvSpPr>
        <p:spPr>
          <a:xfrm>
            <a:off x="0" y="6021388"/>
            <a:ext cx="9144000" cy="836612"/>
          </a:xfrm>
          <a:prstGeom prst="rect">
            <a:avLst/>
          </a:prstGeom>
          <a:solidFill>
            <a:srgbClr val="800000"/>
          </a:solidFill>
          <a:ln>
            <a:solidFill>
              <a:srgbClr val="800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r" fontAlgn="auto">
              <a:spcAft>
                <a:spcPts val="0"/>
              </a:spcAft>
              <a:defRPr/>
            </a:pPr>
            <a:endParaRPr kumimoji="0" lang="ko-KR" altLang="en-US" sz="2000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+mj-lt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4284663" y="6092825"/>
            <a:ext cx="5111750" cy="677863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2000" b="1" dirty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University of Southern California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b="1" dirty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          Department Computer Science</a:t>
            </a:r>
            <a:endParaRPr kumimoji="0" lang="ko-KR" altLang="en-US" b="1" dirty="0">
              <a:solidFill>
                <a:schemeClr val="bg1"/>
              </a:solidFill>
              <a:latin typeface="Verdana" pitchFamily="34" charset="0"/>
              <a:ea typeface="+mn-ea"/>
              <a:cs typeface="Verdana" pitchFamily="34" charset="0"/>
            </a:endParaRPr>
          </a:p>
        </p:txBody>
      </p:sp>
      <p:pic>
        <p:nvPicPr>
          <p:cNvPr id="13316" name="그림 7" descr="169.gif"/>
          <p:cNvPicPr>
            <a:picLocks noChangeAspect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700338" y="836613"/>
            <a:ext cx="3455987" cy="3541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직사각형 8"/>
          <p:cNvSpPr/>
          <p:nvPr/>
        </p:nvSpPr>
        <p:spPr>
          <a:xfrm>
            <a:off x="0" y="4221163"/>
            <a:ext cx="9144000" cy="1662112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2400" b="1" spc="150" dirty="0">
                <a:ln w="11430"/>
                <a:solidFill>
                  <a:schemeClr val="accent2">
                    <a:lumMod val="75000"/>
                  </a:schemeClr>
                </a:solidFill>
                <a:latin typeface="+mn-lt"/>
                <a:ea typeface="+mn-ea"/>
              </a:rPr>
              <a:t>Simple SLAM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2400" b="1" spc="150" dirty="0">
                <a:ln w="11430"/>
                <a:solidFill>
                  <a:schemeClr val="accent2">
                    <a:lumMod val="75000"/>
                  </a:schemeClr>
                </a:solidFill>
                <a:latin typeface="+mn-lt"/>
                <a:ea typeface="+mn-ea"/>
              </a:rPr>
              <a:t>(Simultaneous Localization and Mapping)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b="1" spc="150" dirty="0">
                <a:ln w="11430"/>
                <a:solidFill>
                  <a:srgbClr val="0070C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Graduate </a:t>
            </a:r>
            <a:r>
              <a:rPr kumimoji="0" lang="en-US" altLang="ko-KR" b="1" spc="150" dirty="0" smtClean="0">
                <a:ln w="11430"/>
                <a:solidFill>
                  <a:srgbClr val="0070C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Student </a:t>
            </a:r>
            <a:r>
              <a:rPr kumimoji="0" lang="en-US" altLang="ko-KR" b="1" spc="150" dirty="0" err="1">
                <a:ln w="11430"/>
                <a:solidFill>
                  <a:srgbClr val="0070C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Teawon</a:t>
            </a:r>
            <a:r>
              <a:rPr kumimoji="0" lang="en-US" altLang="ko-KR" b="1" spc="150" dirty="0">
                <a:ln w="11430"/>
                <a:solidFill>
                  <a:srgbClr val="0070C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 Han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b="1" spc="150" dirty="0">
                <a:ln w="11430"/>
                <a:solidFill>
                  <a:srgbClr val="0070C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Professor Paul </a:t>
            </a:r>
            <a:r>
              <a:rPr kumimoji="0" lang="en-US" altLang="ko-KR" b="1" spc="150" dirty="0" err="1">
                <a:ln w="11430"/>
                <a:solidFill>
                  <a:srgbClr val="0070C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Rosenbloom</a:t>
            </a:r>
            <a:endParaRPr kumimoji="0" lang="en-US" altLang="ko-KR" b="1" spc="150" dirty="0">
              <a:ln w="11430"/>
              <a:solidFill>
                <a:srgbClr val="0070C0"/>
              </a:solidFill>
              <a:latin typeface="Times New Roman" pitchFamily="18" charset="0"/>
              <a:ea typeface="+mn-ea"/>
              <a:cs typeface="Times New Roman" pitchFamily="18" charset="0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b="1" spc="150" dirty="0" smtClean="0">
                <a:ln w="11430"/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9/8/2011</a:t>
            </a:r>
            <a:endParaRPr kumimoji="0" lang="ko-KR" altLang="en-US" dirty="0">
              <a:solidFill>
                <a:srgbClr val="0070C0"/>
              </a:solidFill>
              <a:latin typeface="Times New Roman" pitchFamily="18" charset="0"/>
              <a:ea typeface="+mn-ea"/>
              <a:cs typeface="Times New Roman" pitchFamily="18" charset="0"/>
            </a:endParaRPr>
          </a:p>
        </p:txBody>
      </p:sp>
      <p:sp>
        <p:nvSpPr>
          <p:cNvPr id="8" name="제목 4"/>
          <p:cNvSpPr txBox="1">
            <a:spLocks/>
          </p:cNvSpPr>
          <p:nvPr/>
        </p:nvSpPr>
        <p:spPr>
          <a:xfrm>
            <a:off x="0" y="0"/>
            <a:ext cx="9144000" cy="260350"/>
          </a:xfrm>
          <a:prstGeom prst="rect">
            <a:avLst/>
          </a:prstGeom>
          <a:solidFill>
            <a:srgbClr val="800000"/>
          </a:solidFill>
          <a:ln>
            <a:solidFill>
              <a:srgbClr val="800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r" fontAlgn="auto">
              <a:spcAft>
                <a:spcPts val="0"/>
              </a:spcAft>
              <a:defRPr/>
            </a:pPr>
            <a:endParaRPr kumimoji="0" lang="ko-KR" altLang="en-US" sz="2000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+mj-lt"/>
            </a:endParaRPr>
          </a:p>
        </p:txBody>
      </p:sp>
      <p:sp>
        <p:nvSpPr>
          <p:cNvPr id="12" name="제목 4"/>
          <p:cNvSpPr txBox="1">
            <a:spLocks/>
          </p:cNvSpPr>
          <p:nvPr/>
        </p:nvSpPr>
        <p:spPr>
          <a:xfrm>
            <a:off x="0" y="333375"/>
            <a:ext cx="9144000" cy="71438"/>
          </a:xfrm>
          <a:prstGeom prst="rect">
            <a:avLst/>
          </a:prstGeom>
          <a:solidFill>
            <a:srgbClr val="800000"/>
          </a:solidFill>
          <a:ln>
            <a:solidFill>
              <a:srgbClr val="800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r" fontAlgn="auto">
              <a:spcAft>
                <a:spcPts val="0"/>
              </a:spcAft>
              <a:defRPr/>
            </a:pPr>
            <a:endParaRPr kumimoji="0" lang="ko-KR" altLang="en-US" sz="2000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+mj-lt"/>
            </a:endParaRPr>
          </a:p>
        </p:txBody>
      </p:sp>
      <p:sp>
        <p:nvSpPr>
          <p:cNvPr id="13" name="제목 4"/>
          <p:cNvSpPr txBox="1">
            <a:spLocks/>
          </p:cNvSpPr>
          <p:nvPr/>
        </p:nvSpPr>
        <p:spPr>
          <a:xfrm>
            <a:off x="0" y="5911850"/>
            <a:ext cx="9144000" cy="46038"/>
          </a:xfrm>
          <a:prstGeom prst="rect">
            <a:avLst/>
          </a:prstGeom>
          <a:solidFill>
            <a:srgbClr val="800000"/>
          </a:solidFill>
          <a:ln>
            <a:solidFill>
              <a:srgbClr val="800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r" fontAlgn="auto">
              <a:spcAft>
                <a:spcPts val="0"/>
              </a:spcAft>
              <a:defRPr/>
            </a:pPr>
            <a:endParaRPr kumimoji="0" lang="ko-KR" altLang="en-US" sz="2000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내용 개체 틀 5"/>
          <p:cNvSpPr txBox="1">
            <a:spLocks/>
          </p:cNvSpPr>
          <p:nvPr/>
        </p:nvSpPr>
        <p:spPr>
          <a:xfrm>
            <a:off x="0" y="6572272"/>
            <a:ext cx="9144000" cy="285728"/>
          </a:xfrm>
          <a:prstGeom prst="rect">
            <a:avLst/>
          </a:prstGeom>
          <a:solidFill>
            <a:srgbClr val="800000"/>
          </a:solidFill>
          <a:ln w="25400" cap="flat" cmpd="sng" algn="ctr">
            <a:solidFill>
              <a:srgbClr val="800000"/>
            </a:solidFill>
            <a:prstDash val="soli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1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                                   </a:t>
            </a:r>
            <a:r>
              <a:rPr kumimoji="0" lang="en-US" altLang="ko-KR" sz="1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 PRESENTED </a:t>
            </a:r>
            <a:r>
              <a:rPr kumimoji="0" lang="en-US" altLang="ko-KR" sz="1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BY </a:t>
            </a:r>
            <a:r>
              <a:rPr kumimoji="0" lang="en-US" altLang="ko-KR" sz="1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TEAM04 </a:t>
            </a:r>
            <a:r>
              <a:rPr kumimoji="0" lang="en-US" altLang="ko-KR" sz="1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UNIVERSITY OF SOUTHERN CALIFORNIA</a:t>
            </a:r>
            <a:endParaRPr kumimoji="0" lang="ko-KR" altLang="en-US" sz="1400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내용 개체 틀 5"/>
          <p:cNvSpPr>
            <a:spLocks noGrp="1"/>
          </p:cNvSpPr>
          <p:nvPr>
            <p:ph idx="1"/>
          </p:nvPr>
        </p:nvSpPr>
        <p:spPr>
          <a:xfrm>
            <a:off x="0" y="928688"/>
            <a:ext cx="9144000" cy="428625"/>
          </a:xfrm>
          <a:solidFill>
            <a:srgbClr val="800000"/>
          </a:solidFill>
          <a:ln>
            <a:solidFill>
              <a:srgbClr val="800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altLang="ko-KR" sz="2600" b="1" dirty="0" smtClean="0">
                <a:solidFill>
                  <a:schemeClr val="bg1"/>
                </a:solidFill>
              </a:rPr>
              <a:t>Sub title</a:t>
            </a:r>
            <a:endParaRPr lang="en-US" altLang="ko-KR" sz="2500" b="1" dirty="0" smtClean="0">
              <a:solidFill>
                <a:schemeClr val="bg1"/>
              </a:solidFill>
            </a:endParaRPr>
          </a:p>
        </p:txBody>
      </p:sp>
      <p:sp>
        <p:nvSpPr>
          <p:cNvPr id="17" name="내용 개체 틀 5"/>
          <p:cNvSpPr txBox="1">
            <a:spLocks/>
          </p:cNvSpPr>
          <p:nvPr/>
        </p:nvSpPr>
        <p:spPr>
          <a:xfrm>
            <a:off x="0" y="1412875"/>
            <a:ext cx="9144000" cy="5072063"/>
          </a:xfrm>
          <a:prstGeom prst="rect">
            <a:avLst/>
          </a:prstGeom>
          <a:solidFill>
            <a:srgbClr val="600000"/>
          </a:solidFill>
          <a:ln>
            <a:solidFill>
              <a:srgbClr val="800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457200" indent="-457200" fontAlgn="auto">
              <a:lnSpc>
                <a:spcPct val="150000"/>
              </a:lnSpc>
              <a:spcBef>
                <a:spcPct val="20000"/>
              </a:spcBef>
              <a:spcAft>
                <a:spcPts val="0"/>
              </a:spcAft>
              <a:buFontTx/>
              <a:buAutoNum type="arabicPeriod"/>
              <a:defRPr/>
            </a:pPr>
            <a:endParaRPr kumimoji="0" lang="en-US" altLang="ko-KR" sz="25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18" name="제목 4"/>
          <p:cNvSpPr txBox="1">
            <a:spLocks/>
          </p:cNvSpPr>
          <p:nvPr/>
        </p:nvSpPr>
        <p:spPr>
          <a:xfrm>
            <a:off x="0" y="34026"/>
            <a:ext cx="9144000" cy="874694"/>
          </a:xfrm>
          <a:prstGeom prst="rect">
            <a:avLst/>
          </a:prstGeom>
          <a:ln>
            <a:solidFill>
              <a:srgbClr val="800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marL="457200" indent="-4572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2400" b="1" dirty="0">
                <a:solidFill>
                  <a:srgbClr val="B45608"/>
                </a:solidFill>
              </a:rPr>
              <a:t>   </a:t>
            </a:r>
            <a:r>
              <a:rPr kumimoji="0" lang="en-US" altLang="ko-KR" sz="2400" b="1" dirty="0">
                <a:solidFill>
                  <a:srgbClr val="9D4B07"/>
                </a:solidFill>
              </a:rPr>
              <a:t> </a:t>
            </a:r>
            <a:r>
              <a:rPr kumimoji="0" lang="en-US" altLang="ko-KR" sz="2400" b="1" dirty="0" smtClean="0">
                <a:solidFill>
                  <a:srgbClr val="9D4B07"/>
                </a:solidFill>
              </a:rPr>
              <a:t>title</a:t>
            </a:r>
            <a:endParaRPr kumimoji="0" lang="en-US" altLang="ko-KR" sz="2400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9D4B07"/>
              </a:solidFill>
            </a:endParaRPr>
          </a:p>
        </p:txBody>
      </p:sp>
      <p:pic>
        <p:nvPicPr>
          <p:cNvPr id="14342" name="그림 9" descr="169.gif"/>
          <p:cNvPicPr>
            <a:picLocks noChangeAspect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916238" y="2262188"/>
            <a:ext cx="3455987" cy="3543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1" name="내용 개체 틀 5"/>
          <p:cNvSpPr txBox="1">
            <a:spLocks/>
          </p:cNvSpPr>
          <p:nvPr/>
        </p:nvSpPr>
        <p:spPr>
          <a:xfrm>
            <a:off x="179388" y="1412875"/>
            <a:ext cx="8964612" cy="4752975"/>
          </a:xfrm>
          <a:prstGeom prst="rect">
            <a:avLst/>
          </a:prstGeom>
          <a:noFill/>
          <a:ln w="254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457200" indent="-457200" fontAlgn="auto">
              <a:spcBef>
                <a:spcPct val="20000"/>
              </a:spcBef>
              <a:spcAft>
                <a:spcPts val="0"/>
              </a:spcAft>
              <a:buFont typeface="+mj-lt"/>
              <a:buAutoNum type="arabicPeriod"/>
              <a:defRPr/>
            </a:pPr>
            <a:r>
              <a:rPr kumimoji="0" lang="en-US" altLang="ko-KR" sz="2400" b="1" dirty="0" smtClean="0">
                <a:solidFill>
                  <a:schemeClr val="bg1"/>
                </a:solidFill>
              </a:rPr>
              <a:t>What I am missed in last discussion</a:t>
            </a:r>
          </a:p>
          <a:p>
            <a:pPr marL="457200" indent="-457200" fontAlgn="auto">
              <a:spcBef>
                <a:spcPct val="20000"/>
              </a:spcBef>
              <a:spcAft>
                <a:spcPts val="0"/>
              </a:spcAft>
              <a:defRPr/>
            </a:pPr>
            <a:r>
              <a:rPr kumimoji="0" lang="en-US" altLang="ko-KR" sz="2400" b="1" dirty="0" smtClean="0">
                <a:solidFill>
                  <a:schemeClr val="bg1"/>
                </a:solidFill>
              </a:rPr>
              <a:t>   - first, I will summarize what we discussed</a:t>
            </a:r>
          </a:p>
          <a:p>
            <a:pPr marL="457200" indent="-457200" fontAlgn="auto">
              <a:spcBef>
                <a:spcPct val="20000"/>
              </a:spcBef>
              <a:spcAft>
                <a:spcPts val="0"/>
              </a:spcAft>
              <a:defRPr/>
            </a:pPr>
            <a:r>
              <a:rPr kumimoji="0" lang="en-US" altLang="ko-KR" sz="2400" b="1" dirty="0" smtClean="0">
                <a:solidFill>
                  <a:schemeClr val="bg1"/>
                </a:solidFill>
              </a:rPr>
              <a:t>   - Second, I will discuss what we missed</a:t>
            </a:r>
          </a:p>
          <a:p>
            <a:pPr marL="457200" indent="-457200" fontAlgn="auto">
              <a:spcBef>
                <a:spcPct val="20000"/>
              </a:spcBef>
              <a:spcAft>
                <a:spcPts val="0"/>
              </a:spcAft>
              <a:buFont typeface="+mj-lt"/>
              <a:buAutoNum type="arabicPeriod"/>
              <a:defRPr/>
            </a:pPr>
            <a:endParaRPr kumimoji="0" lang="en-US" altLang="ko-KR" sz="2400" b="1" dirty="0" smtClean="0">
              <a:solidFill>
                <a:schemeClr val="bg1"/>
              </a:solidFill>
            </a:endParaRPr>
          </a:p>
          <a:p>
            <a:pPr marL="457200" indent="-457200" fontAlgn="auto">
              <a:spcBef>
                <a:spcPct val="20000"/>
              </a:spcBef>
              <a:spcAft>
                <a:spcPts val="0"/>
              </a:spcAft>
              <a:defRPr/>
            </a:pPr>
            <a:r>
              <a:rPr kumimoji="0" lang="en-US" altLang="ko-KR" sz="2400" b="1" dirty="0" smtClean="0">
                <a:solidFill>
                  <a:schemeClr val="bg1"/>
                </a:solidFill>
              </a:rPr>
              <a:t>2.  Upgraded graphical model for SLAM</a:t>
            </a:r>
          </a:p>
          <a:p>
            <a:pPr marL="457200" indent="-457200" fontAlgn="auto">
              <a:spcBef>
                <a:spcPct val="20000"/>
              </a:spcBef>
              <a:spcAft>
                <a:spcPts val="0"/>
              </a:spcAft>
              <a:buFont typeface="+mj-lt"/>
              <a:buAutoNum type="arabicPeriod"/>
              <a:defRPr/>
            </a:pPr>
            <a:endParaRPr kumimoji="0" lang="en-US" altLang="ko-KR" sz="2400" b="1" dirty="0" smtClean="0">
              <a:solidFill>
                <a:schemeClr val="bg1"/>
              </a:solidFill>
            </a:endParaRPr>
          </a:p>
          <a:p>
            <a:pPr marL="457200" indent="-457200" fontAlgn="auto">
              <a:spcBef>
                <a:spcPct val="20000"/>
              </a:spcBef>
              <a:spcAft>
                <a:spcPts val="0"/>
              </a:spcAft>
              <a:defRPr/>
            </a:pPr>
            <a:r>
              <a:rPr kumimoji="0" lang="en-US" altLang="ko-KR" sz="2400" b="1" dirty="0" smtClean="0">
                <a:solidFill>
                  <a:schemeClr val="bg1"/>
                </a:solidFill>
              </a:rPr>
              <a:t>3.  Learning Issue</a:t>
            </a:r>
          </a:p>
          <a:p>
            <a:pPr marL="457200" indent="-457200" fontAlgn="auto">
              <a:spcBef>
                <a:spcPct val="20000"/>
              </a:spcBef>
              <a:spcAft>
                <a:spcPts val="0"/>
              </a:spcAft>
              <a:buFont typeface="+mj-lt"/>
              <a:buAutoNum type="arabicPeriod"/>
              <a:defRPr/>
            </a:pPr>
            <a:endParaRPr kumimoji="0" lang="en-US" altLang="ko-KR" sz="2400" b="1" dirty="0" smtClean="0">
              <a:solidFill>
                <a:schemeClr val="bg1"/>
              </a:solidFill>
            </a:endParaRPr>
          </a:p>
          <a:p>
            <a:pPr marL="457200" indent="-457200" fontAlgn="auto">
              <a:spcBef>
                <a:spcPct val="20000"/>
              </a:spcBef>
              <a:spcAft>
                <a:spcPts val="0"/>
              </a:spcAft>
              <a:buFont typeface="+mj-lt"/>
              <a:buAutoNum type="arabicPeriod"/>
              <a:defRPr/>
            </a:pPr>
            <a:endParaRPr kumimoji="0" lang="en-US" altLang="ko-KR" sz="2400" b="1" dirty="0" smtClean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76</Words>
  <Application>Microsoft Office PowerPoint</Application>
  <PresentationFormat>화면 슬라이드 쇼(4:3)</PresentationFormat>
  <Paragraphs>19</Paragraphs>
  <Slides>2</Slides>
  <Notes>2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3" baseType="lpstr">
      <vt:lpstr>Office 테마</vt:lpstr>
      <vt:lpstr>슬라이드 1</vt:lpstr>
      <vt:lpstr>슬라이드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teawon</dc:creator>
  <cp:lastModifiedBy>teawon</cp:lastModifiedBy>
  <cp:revision>1</cp:revision>
  <dcterms:created xsi:type="dcterms:W3CDTF">2010-05-08T02:14:55Z</dcterms:created>
  <dcterms:modified xsi:type="dcterms:W3CDTF">2010-05-08T02:21:15Z</dcterms:modified>
</cp:coreProperties>
</file>

<file path=docProps/thumbnail.jpeg>
</file>